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2" r:id="rId7"/>
    <p:sldId id="261" r:id="rId8"/>
    <p:sldId id="260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80" r:id="rId17"/>
    <p:sldId id="283" r:id="rId18"/>
  </p:sldIdLst>
  <p:sldSz cx="9144000" cy="5143500"/>
  <p:notesSz cx="6858000" cy="9144000"/>
  <p:embeddedFontLst>
    <p:embeddedFont>
      <p:font typeface="Alexandria SemiBold"/>
      <p:bold r:id="rId22"/>
    </p:embeddedFont>
    <p:embeddedFont>
      <p:font typeface="Commissioner"/>
      <p:regular r:id="rId23"/>
    </p:embeddedFont>
    <p:embeddedFont>
      <p:font typeface="Kufam"/>
      <p:regular r:id="rId24"/>
    </p:embeddedFont>
    <p:embeddedFont>
      <p:font typeface="Alexandria Light"/>
      <p:regular r:id="rId25"/>
    </p:embeddedFont>
    <p:embeddedFont>
      <p:font typeface="Arial Black" panose="020B0A04020102020204" charset="0"/>
      <p:bold r:id="rId26"/>
    </p:embeddedFont>
    <p:embeddedFont>
      <p:font typeface="Bahnschrift Condensed" panose="020B0502040204020203" charset="0"/>
      <p:regular r:id="rId27"/>
    </p:embeddedFont>
    <p:embeddedFont>
      <p:font typeface="Franklin Gothic Medium" panose="020B060302010202020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7aa79912c_0_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7aa79912c_0_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57b6ab4b36_3_7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57b6ab4b36_3_7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57b6ab4b36_3_1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57b6ab4b36_3_1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580aaa82dd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580aaa82dd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580aaa82dd_1_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580aaa82dd_1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584f8b13c7_0_1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584f8b13c7_0_1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584f8b13c7_0_22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584f8b13c7_0_2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76c31a909_0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576c31a909_0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576c31a909_0_9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576c31a909_0_9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57b6ab4b36_1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57b6ab4b36_1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57b6ab4b36_1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57b6ab4b36_1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76c31a909_1_2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76c31a909_1_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7b6ab4b36_3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7b6ab4b36_3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57b6ab4b36_3_3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57b6ab4b36_3_3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7b6ab4b36_3_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57b6ab4b36_3_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35008" y="-4800375"/>
            <a:ext cx="15845258" cy="12622974"/>
            <a:chOff x="-835008" y="-4800375"/>
            <a:chExt cx="15845258" cy="1262297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5950851" y="-1082487"/>
              <a:ext cx="5600827" cy="80874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" name="Google Shape;11;p2"/>
            <p:cNvGrpSpPr/>
            <p:nvPr/>
          </p:nvGrpSpPr>
          <p:grpSpPr>
            <a:xfrm>
              <a:off x="-783175" y="3465726"/>
              <a:ext cx="15793425" cy="4356874"/>
              <a:chOff x="-783175" y="3465726"/>
              <a:chExt cx="15793425" cy="4356874"/>
            </a:xfrm>
          </p:grpSpPr>
          <p:pic>
            <p:nvPicPr>
              <p:cNvPr id="12" name="Google Shape;12;p2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301" y="3465726"/>
                <a:ext cx="14904950" cy="3915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Google Shape;13;p2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83175" y="438839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" name="Google Shape;14;p2"/>
            <p:cNvGrpSpPr/>
            <p:nvPr/>
          </p:nvGrpSpPr>
          <p:grpSpPr>
            <a:xfrm>
              <a:off x="-835008" y="-4800375"/>
              <a:ext cx="13497781" cy="11438001"/>
              <a:chOff x="-835008" y="-4800375"/>
              <a:chExt cx="13497781" cy="11438001"/>
            </a:xfrm>
          </p:grpSpPr>
          <p:pic>
            <p:nvPicPr>
              <p:cNvPr id="15" name="Google Shape;15;p2"/>
              <p:cNvPicPr preferRelativeResize="0"/>
              <p:nvPr/>
            </p:nvPicPr>
            <p:blipFill>
              <a:blip r:embed="rId5"/>
              <a:stretch>
                <a:fillRect/>
              </a:stretch>
            </p:blipFill>
            <p:spPr>
              <a:xfrm rot="2890614">
                <a:off x="1694692" y="-1525095"/>
                <a:ext cx="10975314" cy="488744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" name="Google Shape;16;p2"/>
              <p:cNvPicPr preferRelativeResize="0"/>
              <p:nvPr/>
            </p:nvPicPr>
            <p:blipFill>
              <a:blip r:embed="rId6"/>
              <a:stretch>
                <a:fillRect/>
              </a:stretch>
            </p:blipFill>
            <p:spPr>
              <a:xfrm rot="10207459">
                <a:off x="-709002" y="-585698"/>
                <a:ext cx="6334425" cy="20166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7" name="Google Shape;17;p2"/>
          <p:cNvSpPr txBox="1"/>
          <p:nvPr>
            <p:ph type="ctrTitle"/>
          </p:nvPr>
        </p:nvSpPr>
        <p:spPr>
          <a:xfrm>
            <a:off x="716375" y="842825"/>
            <a:ext cx="4595400" cy="2247900"/>
          </a:xfrm>
          <a:prstGeom prst="rect">
            <a:avLst/>
          </a:prstGeom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latin typeface="Kufam"/>
                <a:ea typeface="Kufam"/>
                <a:cs typeface="Kufam"/>
                <a:sym typeface="Kufa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716375" y="3846413"/>
            <a:ext cx="2341200" cy="7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1"/>
          <p:cNvGrpSpPr/>
          <p:nvPr/>
        </p:nvGrpSpPr>
        <p:grpSpPr>
          <a:xfrm>
            <a:off x="-3019299" y="-4572946"/>
            <a:ext cx="14957567" cy="10220437"/>
            <a:chOff x="-3019299" y="-4572946"/>
            <a:chExt cx="14957567" cy="10220437"/>
          </a:xfrm>
        </p:grpSpPr>
        <p:pic>
          <p:nvPicPr>
            <p:cNvPr id="68" name="Google Shape;68;p1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16871" flipH="1">
              <a:off x="4444818" y="-714423"/>
              <a:ext cx="7283725" cy="27883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762569">
              <a:off x="-3465459" y="-1746494"/>
              <a:ext cx="9144003" cy="45675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11"/>
          <p:cNvSpPr txBox="1"/>
          <p:nvPr>
            <p:ph type="title" hasCustomPrompt="1"/>
          </p:nvPr>
        </p:nvSpPr>
        <p:spPr>
          <a:xfrm>
            <a:off x="3584250" y="2204988"/>
            <a:ext cx="4432500" cy="10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type="subTitle" idx="1"/>
          </p:nvPr>
        </p:nvSpPr>
        <p:spPr>
          <a:xfrm>
            <a:off x="4987650" y="3705300"/>
            <a:ext cx="30291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 hasCustomPrompt="1"/>
          </p:nvPr>
        </p:nvSpPr>
        <p:spPr>
          <a:xfrm>
            <a:off x="7163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type="subTitle" idx="1"/>
          </p:nvPr>
        </p:nvSpPr>
        <p:spPr>
          <a:xfrm>
            <a:off x="7163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2"/>
          </p:nvPr>
        </p:nvSpPr>
        <p:spPr>
          <a:xfrm>
            <a:off x="7163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type="title" idx="3" hasCustomPrompt="1"/>
          </p:nvPr>
        </p:nvSpPr>
        <p:spPr>
          <a:xfrm>
            <a:off x="32012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type="subTitle" idx="4"/>
          </p:nvPr>
        </p:nvSpPr>
        <p:spPr>
          <a:xfrm>
            <a:off x="32012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5"/>
          </p:nvPr>
        </p:nvSpPr>
        <p:spPr>
          <a:xfrm>
            <a:off x="32012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type="title" idx="6" hasCustomPrompt="1"/>
          </p:nvPr>
        </p:nvSpPr>
        <p:spPr>
          <a:xfrm>
            <a:off x="5686175" y="12173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type="subTitle" idx="7"/>
          </p:nvPr>
        </p:nvSpPr>
        <p:spPr>
          <a:xfrm>
            <a:off x="5686175" y="20984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type="subTitle" idx="8"/>
          </p:nvPr>
        </p:nvSpPr>
        <p:spPr>
          <a:xfrm>
            <a:off x="5686175" y="17000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type="title" idx="9" hasCustomPrompt="1"/>
          </p:nvPr>
        </p:nvSpPr>
        <p:spPr>
          <a:xfrm>
            <a:off x="7163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type="subTitle" idx="13"/>
          </p:nvPr>
        </p:nvSpPr>
        <p:spPr>
          <a:xfrm>
            <a:off x="7163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type="subTitle" idx="14"/>
          </p:nvPr>
        </p:nvSpPr>
        <p:spPr>
          <a:xfrm>
            <a:off x="7163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5" hasCustomPrompt="1"/>
          </p:nvPr>
        </p:nvSpPr>
        <p:spPr>
          <a:xfrm>
            <a:off x="32012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type="subTitle" idx="16"/>
          </p:nvPr>
        </p:nvSpPr>
        <p:spPr>
          <a:xfrm>
            <a:off x="32012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type="subTitle" idx="17"/>
          </p:nvPr>
        </p:nvSpPr>
        <p:spPr>
          <a:xfrm>
            <a:off x="32012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type="title" idx="18" hasCustomPrompt="1"/>
          </p:nvPr>
        </p:nvSpPr>
        <p:spPr>
          <a:xfrm>
            <a:off x="5686175" y="3032425"/>
            <a:ext cx="68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type="subTitle" idx="19"/>
          </p:nvPr>
        </p:nvSpPr>
        <p:spPr>
          <a:xfrm>
            <a:off x="5686175" y="3913525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type="subTitle" idx="20"/>
          </p:nvPr>
        </p:nvSpPr>
        <p:spPr>
          <a:xfrm>
            <a:off x="5686175" y="3515125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type="title" idx="21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93" name="Google Shape;93;p13"/>
          <p:cNvGrpSpPr/>
          <p:nvPr/>
        </p:nvGrpSpPr>
        <p:grpSpPr>
          <a:xfrm>
            <a:off x="6088174" y="-1490850"/>
            <a:ext cx="6289650" cy="9082077"/>
            <a:chOff x="6088174" y="-1490850"/>
            <a:chExt cx="6289650" cy="9082077"/>
          </a:xfrm>
        </p:grpSpPr>
        <p:pic>
          <p:nvPicPr>
            <p:cNvPr id="94" name="Google Shape;94;p13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088174" y="-1490850"/>
              <a:ext cx="6289650" cy="9082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3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937587" y="-98897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4"/>
          <p:cNvGrpSpPr/>
          <p:nvPr/>
        </p:nvGrpSpPr>
        <p:grpSpPr>
          <a:xfrm>
            <a:off x="-2464230" y="-2891455"/>
            <a:ext cx="14933663" cy="14995374"/>
            <a:chOff x="-2464230" y="-2891455"/>
            <a:chExt cx="14933663" cy="14995374"/>
          </a:xfrm>
        </p:grpSpPr>
        <p:pic>
          <p:nvPicPr>
            <p:cNvPr id="98" name="Google Shape;98;p14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1646968">
              <a:off x="3105400" y="-862580"/>
              <a:ext cx="9144003" cy="3187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-7992305" y="2636619"/>
              <a:ext cx="14995374" cy="393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0" name="Google Shape;100;p1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type="subTitle" idx="1"/>
          </p:nvPr>
        </p:nvSpPr>
        <p:spPr>
          <a:xfrm>
            <a:off x="716375" y="15988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type="subTitle" idx="2"/>
          </p:nvPr>
        </p:nvSpPr>
        <p:spPr>
          <a:xfrm>
            <a:off x="716375" y="11161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type="subTitle" idx="3"/>
          </p:nvPr>
        </p:nvSpPr>
        <p:spPr>
          <a:xfrm>
            <a:off x="716375" y="27756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type="subTitle" idx="4"/>
          </p:nvPr>
        </p:nvSpPr>
        <p:spPr>
          <a:xfrm>
            <a:off x="716375" y="22929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lvl="0" indent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type="subTitle" idx="5"/>
          </p:nvPr>
        </p:nvSpPr>
        <p:spPr>
          <a:xfrm>
            <a:off x="716375" y="3952425"/>
            <a:ext cx="77112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type="subTitle" idx="6"/>
          </p:nvPr>
        </p:nvSpPr>
        <p:spPr>
          <a:xfrm>
            <a:off x="716375" y="3469725"/>
            <a:ext cx="77112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lvl="0" indent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5"/>
          <p:cNvGrpSpPr/>
          <p:nvPr/>
        </p:nvGrpSpPr>
        <p:grpSpPr>
          <a:xfrm>
            <a:off x="608575" y="-3596500"/>
            <a:ext cx="12206688" cy="11071175"/>
            <a:chOff x="608575" y="-3596500"/>
            <a:chExt cx="12206688" cy="11071175"/>
          </a:xfrm>
        </p:grpSpPr>
        <p:pic>
          <p:nvPicPr>
            <p:cNvPr id="109" name="Google Shape;109;p15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6014773" flipH="1">
              <a:off x="5182654" y="-974943"/>
              <a:ext cx="9144004" cy="45675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08575" y="4040474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5"/>
          <p:cNvSpPr txBox="1"/>
          <p:nvPr>
            <p:ph type="subTitle" idx="1"/>
          </p:nvPr>
        </p:nvSpPr>
        <p:spPr>
          <a:xfrm>
            <a:off x="716375" y="165242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type="subTitle" idx="2"/>
          </p:nvPr>
        </p:nvSpPr>
        <p:spPr>
          <a:xfrm>
            <a:off x="716375" y="125402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type="subTitle" idx="3"/>
          </p:nvPr>
        </p:nvSpPr>
        <p:spPr>
          <a:xfrm>
            <a:off x="4025514" y="165242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type="subTitle" idx="4"/>
          </p:nvPr>
        </p:nvSpPr>
        <p:spPr>
          <a:xfrm>
            <a:off x="4025520" y="125402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type="subTitle" idx="5"/>
          </p:nvPr>
        </p:nvSpPr>
        <p:spPr>
          <a:xfrm>
            <a:off x="716379" y="3324275"/>
            <a:ext cx="24543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type="subTitle" idx="6"/>
          </p:nvPr>
        </p:nvSpPr>
        <p:spPr>
          <a:xfrm>
            <a:off x="716382" y="2925875"/>
            <a:ext cx="245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6"/>
          <p:cNvGrpSpPr/>
          <p:nvPr/>
        </p:nvGrpSpPr>
        <p:grpSpPr>
          <a:xfrm>
            <a:off x="5005346" y="-2006502"/>
            <a:ext cx="6379403" cy="12868227"/>
            <a:chOff x="5005346" y="-2006502"/>
            <a:chExt cx="6379403" cy="12868227"/>
          </a:xfrm>
        </p:grpSpPr>
        <p:pic>
          <p:nvPicPr>
            <p:cNvPr id="120" name="Google Shape;120;p1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1">
              <a:off x="1971998" y="2792848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>
              <a:off x="5534500" y="1780249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Google Shape;122;p16"/>
          <p:cNvSpPr txBox="1"/>
          <p:nvPr>
            <p:ph type="subTitle" idx="1"/>
          </p:nvPr>
        </p:nvSpPr>
        <p:spPr>
          <a:xfrm>
            <a:off x="716375" y="165242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type="subTitle" idx="2"/>
          </p:nvPr>
        </p:nvSpPr>
        <p:spPr>
          <a:xfrm>
            <a:off x="716375" y="125402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type="subTitle" idx="3"/>
          </p:nvPr>
        </p:nvSpPr>
        <p:spPr>
          <a:xfrm>
            <a:off x="4022368" y="165242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type="subTitle" idx="4"/>
          </p:nvPr>
        </p:nvSpPr>
        <p:spPr>
          <a:xfrm>
            <a:off x="4022369" y="125402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type="subTitle" idx="5"/>
          </p:nvPr>
        </p:nvSpPr>
        <p:spPr>
          <a:xfrm>
            <a:off x="716375" y="332427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type="subTitle" idx="6"/>
          </p:nvPr>
        </p:nvSpPr>
        <p:spPr>
          <a:xfrm>
            <a:off x="716375" y="292587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type="subTitle" idx="7"/>
          </p:nvPr>
        </p:nvSpPr>
        <p:spPr>
          <a:xfrm>
            <a:off x="4022368" y="3324275"/>
            <a:ext cx="28695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type="subTitle" idx="8"/>
          </p:nvPr>
        </p:nvSpPr>
        <p:spPr>
          <a:xfrm>
            <a:off x="4022369" y="2925875"/>
            <a:ext cx="28695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17"/>
          <p:cNvGrpSpPr/>
          <p:nvPr/>
        </p:nvGrpSpPr>
        <p:grpSpPr>
          <a:xfrm>
            <a:off x="-3523005" y="-2984755"/>
            <a:ext cx="14747688" cy="15088674"/>
            <a:chOff x="-3523005" y="-2984755"/>
            <a:chExt cx="14747688" cy="15088674"/>
          </a:xfrm>
        </p:grpSpPr>
        <p:pic>
          <p:nvPicPr>
            <p:cNvPr id="133" name="Google Shape;133;p1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1646968" flipH="1">
              <a:off x="-3302975" y="-1056668"/>
              <a:ext cx="9144003" cy="3187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 flipH="1">
              <a:off x="1757383" y="2636619"/>
              <a:ext cx="14995374" cy="393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7"/>
          <p:cNvSpPr txBox="1"/>
          <p:nvPr>
            <p:ph type="subTitle" idx="1"/>
          </p:nvPr>
        </p:nvSpPr>
        <p:spPr>
          <a:xfrm>
            <a:off x="716375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type="subTitle" idx="2"/>
          </p:nvPr>
        </p:nvSpPr>
        <p:spPr>
          <a:xfrm>
            <a:off x="716375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type="subTitle" idx="3"/>
          </p:nvPr>
        </p:nvSpPr>
        <p:spPr>
          <a:xfrm>
            <a:off x="3443850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7"/>
          <p:cNvSpPr txBox="1"/>
          <p:nvPr>
            <p:ph type="subTitle" idx="4"/>
          </p:nvPr>
        </p:nvSpPr>
        <p:spPr>
          <a:xfrm>
            <a:off x="3443850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type="subTitle" idx="5"/>
          </p:nvPr>
        </p:nvSpPr>
        <p:spPr>
          <a:xfrm>
            <a:off x="6171325" y="1654900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type="subTitle" idx="6"/>
          </p:nvPr>
        </p:nvSpPr>
        <p:spPr>
          <a:xfrm>
            <a:off x="6171325" y="1256500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type="subTitle" idx="7"/>
          </p:nvPr>
        </p:nvSpPr>
        <p:spPr>
          <a:xfrm>
            <a:off x="716375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type="subTitle" idx="8"/>
          </p:nvPr>
        </p:nvSpPr>
        <p:spPr>
          <a:xfrm>
            <a:off x="716375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type="subTitle" idx="9"/>
          </p:nvPr>
        </p:nvSpPr>
        <p:spPr>
          <a:xfrm>
            <a:off x="3443850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type="subTitle" idx="13"/>
          </p:nvPr>
        </p:nvSpPr>
        <p:spPr>
          <a:xfrm>
            <a:off x="3443850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7"/>
          <p:cNvSpPr txBox="1"/>
          <p:nvPr>
            <p:ph type="subTitle" idx="14"/>
          </p:nvPr>
        </p:nvSpPr>
        <p:spPr>
          <a:xfrm>
            <a:off x="6171325" y="3315111"/>
            <a:ext cx="22563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type="subTitle" idx="15"/>
          </p:nvPr>
        </p:nvSpPr>
        <p:spPr>
          <a:xfrm>
            <a:off x="6171325" y="2916711"/>
            <a:ext cx="2256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8"/>
          <p:cNvGrpSpPr/>
          <p:nvPr/>
        </p:nvGrpSpPr>
        <p:grpSpPr>
          <a:xfrm>
            <a:off x="-8256352" y="-7625376"/>
            <a:ext cx="14878528" cy="14878528"/>
            <a:chOff x="-8256352" y="-7625376"/>
            <a:chExt cx="14878528" cy="14878528"/>
          </a:xfrm>
        </p:grpSpPr>
        <p:pic>
          <p:nvPicPr>
            <p:cNvPr id="150" name="Google Shape;150;p18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2700000">
              <a:off x="-7040775" y="-4483133"/>
              <a:ext cx="12447375" cy="8594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592541" flipH="1">
              <a:off x="-1283877" y="3560089"/>
              <a:ext cx="6334425" cy="2016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2" name="Google Shape;152;p18"/>
          <p:cNvSpPr txBox="1"/>
          <p:nvPr>
            <p:ph type="title"/>
          </p:nvPr>
        </p:nvSpPr>
        <p:spPr>
          <a:xfrm>
            <a:off x="716375" y="1497238"/>
            <a:ext cx="4154700" cy="10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type="subTitle" idx="1"/>
          </p:nvPr>
        </p:nvSpPr>
        <p:spPr>
          <a:xfrm>
            <a:off x="716375" y="2750388"/>
            <a:ext cx="41547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8"/>
          <p:cNvSpPr/>
          <p:nvPr>
            <p:ph type="pic" idx="2"/>
          </p:nvPr>
        </p:nvSpPr>
        <p:spPr>
          <a:xfrm>
            <a:off x="5243800" y="100"/>
            <a:ext cx="3900000" cy="514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9"/>
          <p:cNvGrpSpPr/>
          <p:nvPr/>
        </p:nvGrpSpPr>
        <p:grpSpPr>
          <a:xfrm>
            <a:off x="-3764501" y="-3197275"/>
            <a:ext cx="15381825" cy="13646412"/>
            <a:chOff x="-3764501" y="-3197275"/>
            <a:chExt cx="15381825" cy="13646412"/>
          </a:xfrm>
        </p:grpSpPr>
        <p:grpSp>
          <p:nvGrpSpPr>
            <p:cNvPr id="157" name="Google Shape;157;p19"/>
            <p:cNvGrpSpPr/>
            <p:nvPr/>
          </p:nvGrpSpPr>
          <p:grpSpPr>
            <a:xfrm flipH="1">
              <a:off x="-3764501" y="-3197275"/>
              <a:ext cx="10185251" cy="12593723"/>
              <a:chOff x="2341074" y="-3197275"/>
              <a:chExt cx="10185251" cy="12593723"/>
            </a:xfrm>
          </p:grpSpPr>
          <p:pic>
            <p:nvPicPr>
              <p:cNvPr id="158" name="Google Shape;158;p19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4500000">
                <a:off x="1932439" y="-698629"/>
                <a:ext cx="11002522" cy="75964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19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3303502">
                <a:off x="6921049" y="440325"/>
                <a:ext cx="3285724" cy="12094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0" name="Google Shape;160;p19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4500001">
              <a:off x="2204573" y="2380261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1" name="Google Shape;161;p19"/>
          <p:cNvSpPr txBox="1"/>
          <p:nvPr>
            <p:ph type="title"/>
          </p:nvPr>
        </p:nvSpPr>
        <p:spPr>
          <a:xfrm>
            <a:off x="2381700" y="1046875"/>
            <a:ext cx="438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type="subTitle" idx="1"/>
          </p:nvPr>
        </p:nvSpPr>
        <p:spPr>
          <a:xfrm>
            <a:off x="2381700" y="2132375"/>
            <a:ext cx="4380600" cy="18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0"/>
          <p:cNvGrpSpPr/>
          <p:nvPr/>
        </p:nvGrpSpPr>
        <p:grpSpPr>
          <a:xfrm>
            <a:off x="6366341" y="-7477099"/>
            <a:ext cx="8629734" cy="14166838"/>
            <a:chOff x="6529166" y="-7477099"/>
            <a:chExt cx="8629734" cy="14166838"/>
          </a:xfrm>
        </p:grpSpPr>
        <p:pic>
          <p:nvPicPr>
            <p:cNvPr id="165" name="Google Shape;165;p20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0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0"/>
          <p:cNvSpPr txBox="1"/>
          <p:nvPr>
            <p:ph type="title"/>
          </p:nvPr>
        </p:nvSpPr>
        <p:spPr>
          <a:xfrm>
            <a:off x="716375" y="428075"/>
            <a:ext cx="77112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type="subTitle" idx="1"/>
          </p:nvPr>
        </p:nvSpPr>
        <p:spPr>
          <a:xfrm>
            <a:off x="716375" y="1393050"/>
            <a:ext cx="4745400" cy="28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1093763" y="2416900"/>
            <a:ext cx="323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type="title" idx="2" hasCustomPrompt="1"/>
          </p:nvPr>
        </p:nvSpPr>
        <p:spPr>
          <a:xfrm>
            <a:off x="1093763" y="854000"/>
            <a:ext cx="7449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type="subTitle" idx="1"/>
          </p:nvPr>
        </p:nvSpPr>
        <p:spPr>
          <a:xfrm>
            <a:off x="1093763" y="3371749"/>
            <a:ext cx="32340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-2389279" y="-5390624"/>
            <a:ext cx="13829028" cy="16211861"/>
            <a:chOff x="-2389279" y="-5390624"/>
            <a:chExt cx="13829028" cy="16211861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-2389279" y="-2419090"/>
              <a:ext cx="13829028" cy="13240327"/>
              <a:chOff x="-2389279" y="-2419090"/>
              <a:chExt cx="13829028" cy="13240327"/>
            </a:xfrm>
          </p:grpSpPr>
          <p:pic>
            <p:nvPicPr>
              <p:cNvPr id="25" name="Google Shape;25;p3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4500001">
                <a:off x="2026998" y="2752361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26;p3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66287" y="-643650"/>
                <a:ext cx="7446324" cy="6820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27;p3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 rot="-4500001" flipH="1">
                <a:off x="-5422627" y="2380261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8" name="Google Shape;28;p3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4029018">
              <a:off x="688497" y="-1990241"/>
              <a:ext cx="10245654" cy="431738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1"/>
          <p:cNvGrpSpPr/>
          <p:nvPr/>
        </p:nvGrpSpPr>
        <p:grpSpPr>
          <a:xfrm>
            <a:off x="5005346" y="-2006502"/>
            <a:ext cx="6379403" cy="12868227"/>
            <a:chOff x="5005346" y="-2006502"/>
            <a:chExt cx="6379403" cy="12868227"/>
          </a:xfrm>
        </p:grpSpPr>
        <p:pic>
          <p:nvPicPr>
            <p:cNvPr id="171" name="Google Shape;171;p2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1">
              <a:off x="1971998" y="2792848"/>
              <a:ext cx="12446100" cy="3269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2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0">
              <a:off x="5534500" y="1780249"/>
              <a:ext cx="8149750" cy="3434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21"/>
          <p:cNvSpPr txBox="1"/>
          <p:nvPr>
            <p:ph type="title"/>
          </p:nvPr>
        </p:nvSpPr>
        <p:spPr>
          <a:xfrm>
            <a:off x="716380" y="1664950"/>
            <a:ext cx="2458500" cy="6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74" name="Google Shape;174;p21"/>
          <p:cNvSpPr txBox="1"/>
          <p:nvPr>
            <p:ph type="subTitle" idx="1"/>
          </p:nvPr>
        </p:nvSpPr>
        <p:spPr>
          <a:xfrm>
            <a:off x="716380" y="2342750"/>
            <a:ext cx="2458500" cy="11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2"/>
          <p:cNvGrpSpPr/>
          <p:nvPr/>
        </p:nvGrpSpPr>
        <p:grpSpPr>
          <a:xfrm>
            <a:off x="6529166" y="-7477099"/>
            <a:ext cx="8629734" cy="14166838"/>
            <a:chOff x="6529166" y="-7477099"/>
            <a:chExt cx="8629734" cy="14166838"/>
          </a:xfrm>
        </p:grpSpPr>
        <p:pic>
          <p:nvPicPr>
            <p:cNvPr id="177" name="Google Shape;177;p22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9" name="Google Shape;179;p22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type="body" idx="1"/>
          </p:nvPr>
        </p:nvSpPr>
        <p:spPr>
          <a:xfrm>
            <a:off x="716375" y="1034350"/>
            <a:ext cx="7711200" cy="3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4500001">
            <a:off x="2204573" y="2380261"/>
            <a:ext cx="12446100" cy="32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186" name="Google Shape;186;p24"/>
          <p:cNvGrpSpPr/>
          <p:nvPr/>
        </p:nvGrpSpPr>
        <p:grpSpPr>
          <a:xfrm>
            <a:off x="5779660" y="-1117803"/>
            <a:ext cx="6379304" cy="8407475"/>
            <a:chOff x="5335510" y="-1117803"/>
            <a:chExt cx="6379304" cy="8407475"/>
          </a:xfrm>
        </p:grpSpPr>
        <p:pic>
          <p:nvPicPr>
            <p:cNvPr id="187" name="Google Shape;187;p24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93492">
              <a:off x="6078775" y="-241338"/>
              <a:ext cx="4892773" cy="706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3769016">
              <a:off x="6733362" y="228353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5"/>
          <p:cNvGrpSpPr/>
          <p:nvPr/>
        </p:nvGrpSpPr>
        <p:grpSpPr>
          <a:xfrm>
            <a:off x="-973338" y="-4987125"/>
            <a:ext cx="14207871" cy="11689709"/>
            <a:chOff x="-973338" y="-4987125"/>
            <a:chExt cx="14207871" cy="11689709"/>
          </a:xfrm>
        </p:grpSpPr>
        <p:pic>
          <p:nvPicPr>
            <p:cNvPr id="191" name="Google Shape;191;p25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413556">
              <a:off x="-2906323" y="-1404313"/>
              <a:ext cx="10104493" cy="35227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2" name="Google Shape;192;p25"/>
            <p:cNvGrpSpPr/>
            <p:nvPr/>
          </p:nvGrpSpPr>
          <p:grpSpPr>
            <a:xfrm>
              <a:off x="335395" y="-2403196"/>
              <a:ext cx="12899138" cy="9105779"/>
              <a:chOff x="335395" y="-2403196"/>
              <a:chExt cx="12899138" cy="9105779"/>
            </a:xfrm>
          </p:grpSpPr>
          <p:pic>
            <p:nvPicPr>
              <p:cNvPr id="193" name="Google Shape;193;p25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-2700000">
                <a:off x="6560426" y="-1707988"/>
                <a:ext cx="4892774" cy="70650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4" name="Google Shape;194;p25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3769016">
                <a:off x="-85688" y="3919278"/>
                <a:ext cx="3904127" cy="14371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5" name="Google Shape;195;p25"/>
          <p:cNvSpPr txBox="1"/>
          <p:nvPr>
            <p:ph type="title" hasCustomPrompt="1"/>
          </p:nvPr>
        </p:nvSpPr>
        <p:spPr>
          <a:xfrm>
            <a:off x="2029725" y="613475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6" name="Google Shape;196;p25"/>
          <p:cNvSpPr txBox="1"/>
          <p:nvPr>
            <p:ph type="subTitle" idx="1"/>
          </p:nvPr>
        </p:nvSpPr>
        <p:spPr>
          <a:xfrm>
            <a:off x="2029725" y="1188377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5"/>
          <p:cNvSpPr txBox="1"/>
          <p:nvPr>
            <p:ph type="title" idx="2" hasCustomPrompt="1"/>
          </p:nvPr>
        </p:nvSpPr>
        <p:spPr>
          <a:xfrm>
            <a:off x="3083314" y="2042401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8" name="Google Shape;198;p25"/>
          <p:cNvSpPr txBox="1"/>
          <p:nvPr>
            <p:ph type="subTitle" idx="3"/>
          </p:nvPr>
        </p:nvSpPr>
        <p:spPr>
          <a:xfrm>
            <a:off x="3083314" y="2617303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5"/>
          <p:cNvSpPr txBox="1"/>
          <p:nvPr>
            <p:ph type="title" idx="4" hasCustomPrompt="1"/>
          </p:nvPr>
        </p:nvSpPr>
        <p:spPr>
          <a:xfrm>
            <a:off x="5047837" y="3471324"/>
            <a:ext cx="3385200" cy="6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0" name="Google Shape;200;p25"/>
          <p:cNvSpPr txBox="1"/>
          <p:nvPr>
            <p:ph type="subTitle" idx="5"/>
          </p:nvPr>
        </p:nvSpPr>
        <p:spPr>
          <a:xfrm>
            <a:off x="5047837" y="4046226"/>
            <a:ext cx="33852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6"/>
          <p:cNvGrpSpPr/>
          <p:nvPr/>
        </p:nvGrpSpPr>
        <p:grpSpPr>
          <a:xfrm>
            <a:off x="2341074" y="-3197275"/>
            <a:ext cx="10185251" cy="12593723"/>
            <a:chOff x="2341074" y="-3197275"/>
            <a:chExt cx="10185251" cy="12593723"/>
          </a:xfrm>
        </p:grpSpPr>
        <p:pic>
          <p:nvPicPr>
            <p:cNvPr id="203" name="Google Shape;203;p2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0">
              <a:off x="1932439" y="-698629"/>
              <a:ext cx="11002522" cy="75964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2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672856">
              <a:off x="6217498" y="-339001"/>
              <a:ext cx="3285726" cy="1209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26"/>
          <p:cNvSpPr txBox="1"/>
          <p:nvPr>
            <p:ph type="title"/>
          </p:nvPr>
        </p:nvSpPr>
        <p:spPr>
          <a:xfrm>
            <a:off x="716375" y="3960050"/>
            <a:ext cx="50097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type="subTitle" idx="1"/>
          </p:nvPr>
        </p:nvSpPr>
        <p:spPr>
          <a:xfrm>
            <a:off x="716375" y="1358350"/>
            <a:ext cx="5009700" cy="211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7"/>
          <p:cNvGrpSpPr/>
          <p:nvPr/>
        </p:nvGrpSpPr>
        <p:grpSpPr>
          <a:xfrm>
            <a:off x="5335510" y="-707322"/>
            <a:ext cx="6379304" cy="7996994"/>
            <a:chOff x="5335510" y="-707322"/>
            <a:chExt cx="6379304" cy="7996994"/>
          </a:xfrm>
        </p:grpSpPr>
        <p:pic>
          <p:nvPicPr>
            <p:cNvPr id="209" name="Google Shape;209;p2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793492">
              <a:off x="6078775" y="-241338"/>
              <a:ext cx="4892773" cy="7065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7863259">
              <a:off x="5777636" y="2198302"/>
              <a:ext cx="3904127" cy="14371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1" name="Google Shape;211;p27"/>
          <p:cNvSpPr txBox="1"/>
          <p:nvPr>
            <p:ph type="title"/>
          </p:nvPr>
        </p:nvSpPr>
        <p:spPr>
          <a:xfrm>
            <a:off x="716375" y="537275"/>
            <a:ext cx="51894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2" name="Google Shape;212;p27"/>
          <p:cNvSpPr txBox="1"/>
          <p:nvPr>
            <p:ph type="subTitle" idx="1"/>
          </p:nvPr>
        </p:nvSpPr>
        <p:spPr>
          <a:xfrm>
            <a:off x="716375" y="1536200"/>
            <a:ext cx="60036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7"/>
          <p:cNvSpPr txBox="1"/>
          <p:nvPr/>
        </p:nvSpPr>
        <p:spPr>
          <a:xfrm>
            <a:off x="716375" y="4028700"/>
            <a:ext cx="45756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Open Sans"/>
              <a:buNone/>
            </a:pP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Credits: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4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including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5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Commissioner"/>
                <a:ea typeface="Commissioner"/>
                <a:cs typeface="Commissioner"/>
                <a:sym typeface="Commissioner"/>
                <a:hlinkClick r:id="rId6"/>
              </a:rPr>
              <a:t>Freepik</a:t>
            </a:r>
            <a:endParaRPr sz="1200" b="1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28"/>
          <p:cNvGrpSpPr/>
          <p:nvPr/>
        </p:nvGrpSpPr>
        <p:grpSpPr>
          <a:xfrm>
            <a:off x="-2406610" y="-2663275"/>
            <a:ext cx="13281520" cy="10688375"/>
            <a:chOff x="-2406610" y="-2663275"/>
            <a:chExt cx="13281520" cy="10688375"/>
          </a:xfrm>
        </p:grpSpPr>
        <p:pic>
          <p:nvPicPr>
            <p:cNvPr id="216" name="Google Shape;216;p28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413556" flipH="1">
              <a:off x="2703402" y="919537"/>
              <a:ext cx="10104493" cy="35227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964613">
              <a:off x="-2166775" y="-796198"/>
              <a:ext cx="7169650" cy="27446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9"/>
          <p:cNvGrpSpPr/>
          <p:nvPr/>
        </p:nvGrpSpPr>
        <p:grpSpPr>
          <a:xfrm>
            <a:off x="-2114154" y="-2006502"/>
            <a:ext cx="13684489" cy="12868227"/>
            <a:chOff x="-2114154" y="-2006502"/>
            <a:chExt cx="13684489" cy="12868227"/>
          </a:xfrm>
        </p:grpSpPr>
        <p:pic>
          <p:nvPicPr>
            <p:cNvPr id="220" name="Google Shape;220;p29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964613" flipH="1">
              <a:off x="4160850" y="-796198"/>
              <a:ext cx="7169650" cy="27446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21" name="Google Shape;221;p29"/>
            <p:cNvGrpSpPr/>
            <p:nvPr/>
          </p:nvGrpSpPr>
          <p:grpSpPr>
            <a:xfrm flipH="1">
              <a:off x="-2114154" y="-2006502"/>
              <a:ext cx="6379403" cy="12868227"/>
              <a:chOff x="5005346" y="-2006502"/>
              <a:chExt cx="6379403" cy="12868227"/>
            </a:xfrm>
          </p:grpSpPr>
          <p:pic>
            <p:nvPicPr>
              <p:cNvPr id="222" name="Google Shape;222;p29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4500001">
                <a:off x="1971998" y="2792848"/>
                <a:ext cx="12446100" cy="32695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3" name="Google Shape;223;p29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-5400000">
                <a:off x="5534500" y="178024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type="body" idx="1"/>
          </p:nvPr>
        </p:nvSpPr>
        <p:spPr>
          <a:xfrm>
            <a:off x="716375" y="1034352"/>
            <a:ext cx="77112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4413556" flipH="1">
            <a:off x="3427190" y="912387"/>
            <a:ext cx="10104493" cy="352275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subTitle" idx="1"/>
          </p:nvPr>
        </p:nvSpPr>
        <p:spPr>
          <a:xfrm>
            <a:off x="716375" y="1652425"/>
            <a:ext cx="3714300" cy="26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subTitle" idx="2"/>
          </p:nvPr>
        </p:nvSpPr>
        <p:spPr>
          <a:xfrm>
            <a:off x="716375" y="1134975"/>
            <a:ext cx="371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type="subTitle" idx="3"/>
          </p:nvPr>
        </p:nvSpPr>
        <p:spPr>
          <a:xfrm>
            <a:off x="4646548" y="1652425"/>
            <a:ext cx="3714300" cy="26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subTitle" idx="4"/>
          </p:nvPr>
        </p:nvSpPr>
        <p:spPr>
          <a:xfrm>
            <a:off x="4646542" y="1134975"/>
            <a:ext cx="3714300" cy="4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Kufam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grpSp>
        <p:nvGrpSpPr>
          <p:cNvPr id="41" name="Google Shape;41;p6"/>
          <p:cNvGrpSpPr/>
          <p:nvPr/>
        </p:nvGrpSpPr>
        <p:grpSpPr>
          <a:xfrm>
            <a:off x="6529166" y="-7477099"/>
            <a:ext cx="8629734" cy="14166838"/>
            <a:chOff x="6529166" y="-7477099"/>
            <a:chExt cx="8629734" cy="14166838"/>
          </a:xfrm>
        </p:grpSpPr>
        <p:pic>
          <p:nvPicPr>
            <p:cNvPr id="42" name="Google Shape;42;p6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-4500001" flipH="1">
              <a:off x="5742102" y="-3931802"/>
              <a:ext cx="11151023" cy="49656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166224" flipH="1">
              <a:off x="6330263" y="3982153"/>
              <a:ext cx="3904126" cy="1437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7"/>
          <p:cNvGrpSpPr/>
          <p:nvPr/>
        </p:nvGrpSpPr>
        <p:grpSpPr>
          <a:xfrm>
            <a:off x="3728899" y="-3197275"/>
            <a:ext cx="10185251" cy="12593723"/>
            <a:chOff x="3728899" y="-3197275"/>
            <a:chExt cx="10185251" cy="12593723"/>
          </a:xfrm>
        </p:grpSpPr>
        <p:pic>
          <p:nvPicPr>
            <p:cNvPr id="46" name="Google Shape;46;p7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 rot="4500000">
              <a:off x="3320264" y="-698629"/>
              <a:ext cx="11002522" cy="75964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3303502">
              <a:off x="6921049" y="440325"/>
              <a:ext cx="3285724" cy="1209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" name="Google Shape;48;p7"/>
          <p:cNvSpPr txBox="1"/>
          <p:nvPr>
            <p:ph type="subTitle" idx="1"/>
          </p:nvPr>
        </p:nvSpPr>
        <p:spPr>
          <a:xfrm>
            <a:off x="716375" y="1280775"/>
            <a:ext cx="6709200" cy="30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type="title"/>
          </p:nvPr>
        </p:nvSpPr>
        <p:spPr>
          <a:xfrm>
            <a:off x="716375" y="44288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-5763858" y="-4800375"/>
            <a:ext cx="15845258" cy="12622974"/>
            <a:chOff x="-5763858" y="-4800375"/>
            <a:chExt cx="15845258" cy="12622974"/>
          </a:xfrm>
        </p:grpSpPr>
        <p:grpSp>
          <p:nvGrpSpPr>
            <p:cNvPr id="52" name="Google Shape;52;p8"/>
            <p:cNvGrpSpPr/>
            <p:nvPr/>
          </p:nvGrpSpPr>
          <p:grpSpPr>
            <a:xfrm flipH="1">
              <a:off x="-5763858" y="3465726"/>
              <a:ext cx="15793425" cy="4356874"/>
              <a:chOff x="-783175" y="3465726"/>
              <a:chExt cx="15793425" cy="4356874"/>
            </a:xfrm>
          </p:grpSpPr>
          <p:pic>
            <p:nvPicPr>
              <p:cNvPr id="53" name="Google Shape;53;p8"/>
              <p:cNvPicPr preferRelativeResize="0"/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5301" y="3465726"/>
                <a:ext cx="14904950" cy="3915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8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83175" y="4388399"/>
                <a:ext cx="8149750" cy="34342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" name="Google Shape;55;p8"/>
            <p:cNvGrpSpPr/>
            <p:nvPr/>
          </p:nvGrpSpPr>
          <p:grpSpPr>
            <a:xfrm flipH="1">
              <a:off x="-3416381" y="-4800375"/>
              <a:ext cx="13497781" cy="11438001"/>
              <a:chOff x="-835008" y="-4800375"/>
              <a:chExt cx="13497781" cy="11438001"/>
            </a:xfrm>
          </p:grpSpPr>
          <p:pic>
            <p:nvPicPr>
              <p:cNvPr id="56" name="Google Shape;56;p8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2890614">
                <a:off x="1694692" y="-1525095"/>
                <a:ext cx="10975314" cy="488744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7" name="Google Shape;57;p8"/>
              <p:cNvPicPr preferRelativeResize="0"/>
              <p:nvPr/>
            </p:nvPicPr>
            <p:blipFill>
              <a:blip r:embed="rId5"/>
              <a:stretch>
                <a:fillRect/>
              </a:stretch>
            </p:blipFill>
            <p:spPr>
              <a:xfrm rot="10207459">
                <a:off x="-709002" y="-585698"/>
                <a:ext cx="6334425" cy="20166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58" name="Google Shape;58;p8"/>
          <p:cNvSpPr txBox="1"/>
          <p:nvPr>
            <p:ph type="title"/>
          </p:nvPr>
        </p:nvSpPr>
        <p:spPr>
          <a:xfrm>
            <a:off x="2438850" y="1642050"/>
            <a:ext cx="4266300" cy="18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" name="Google Shape;62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>
            <p:ph type="pic" idx="2"/>
          </p:nvPr>
        </p:nvSpPr>
        <p:spPr>
          <a:xfrm>
            <a:off x="0" y="1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/>
          <p:nvPr>
            <p:ph type="body" idx="1"/>
          </p:nvPr>
        </p:nvSpPr>
        <p:spPr>
          <a:xfrm>
            <a:off x="6270525" y="537275"/>
            <a:ext cx="2157300" cy="77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9" Type="http://schemas.openxmlformats.org/officeDocument/2006/relationships/theme" Target="../theme/theme1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  <a:noFill/>
          <a:ln>
            <a:noFill/>
          </a:ln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exandria SemiBold"/>
              <a:buNone/>
              <a:defRPr sz="2600">
                <a:solidFill>
                  <a:schemeClr val="dk1"/>
                </a:solidFill>
                <a:latin typeface="Alexandria SemiBold"/>
                <a:ea typeface="Alexandria SemiBold"/>
                <a:cs typeface="Alexandria SemiBold"/>
                <a:sym typeface="Alexandri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6375" y="1152475"/>
            <a:ext cx="7711200" cy="3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missioner"/>
              <a:buChar char="●"/>
              <a:defRPr sz="18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pn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C38"/>
        </a:solidFill>
        <a:effectLst/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ctrTitle"/>
          </p:nvPr>
        </p:nvSpPr>
        <p:spPr>
          <a:xfrm>
            <a:off x="827405" y="545465"/>
            <a:ext cx="5368925" cy="20389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Arial Black" panose="020B0A04020102020204" charset="0"/>
                <a:cs typeface="Arial Black" panose="020B0A04020102020204" charset="0"/>
                <a:sym typeface="+mn-ea"/>
              </a:rPr>
              <a:t>THE SPEAR PROJECT </a:t>
            </a:r>
            <a:endParaRPr>
              <a:latin typeface="Alexandria Light"/>
              <a:ea typeface="Alexandria Light"/>
              <a:cs typeface="Alexandria Light"/>
              <a:sym typeface="Alexandria Light"/>
            </a:endParaRPr>
          </a:p>
        </p:txBody>
      </p:sp>
      <p:sp>
        <p:nvSpPr>
          <p:cNvPr id="235" name="Google Shape;235;p33"/>
          <p:cNvSpPr txBox="1"/>
          <p:nvPr>
            <p:ph type="subTitle" idx="1"/>
          </p:nvPr>
        </p:nvSpPr>
        <p:spPr>
          <a:xfrm>
            <a:off x="716375" y="3846413"/>
            <a:ext cx="2341200" cy="7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Bahnschrift Condensed" panose="020B0502040204020203" charset="0"/>
                <a:cs typeface="Bahnschrift Condensed" panose="020B0502040204020203" charset="0"/>
                <a:sym typeface="+mn-ea"/>
              </a:rPr>
              <a:t>Phishing Awareness and Training.</a:t>
            </a:r>
            <a:endParaRPr lang="en-US" altLang="en-GB">
              <a:latin typeface="Bahnschrift Condensed" panose="020B0502040204020203" charset="0"/>
              <a:cs typeface="Bahnschrift Condensed" panose="020B0502040204020203" charset="0"/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ym typeface="+mn-ea"/>
              </a:rPr>
              <a:t>ANAELE EMMANUEL.</a:t>
            </a:r>
            <a:endParaRPr lang="en-GB"/>
          </a:p>
        </p:txBody>
      </p:sp>
      <p:cxnSp>
        <p:nvCxnSpPr>
          <p:cNvPr id="236" name="Google Shape;236;p33"/>
          <p:cNvCxnSpPr/>
          <p:nvPr/>
        </p:nvCxnSpPr>
        <p:spPr>
          <a:xfrm>
            <a:off x="810300" y="3264596"/>
            <a:ext cx="523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cxnSp>
        <p:nvCxnSpPr>
          <p:cNvPr id="4" name="Straight Arrow Connector 3"/>
          <p:cNvCxnSpPr/>
          <p:nvPr/>
        </p:nvCxnSpPr>
        <p:spPr>
          <a:xfrm flipH="1" flipV="1">
            <a:off x="3996055" y="1419225"/>
            <a:ext cx="2376170" cy="1008380"/>
          </a:xfrm>
          <a:prstGeom prst="straightConnector1">
            <a:avLst/>
          </a:prstGeom>
          <a:ln>
            <a:solidFill>
              <a:schemeClr val="accent5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060065" y="1271270"/>
            <a:ext cx="2160270" cy="1443990"/>
          </a:xfrm>
          <a:prstGeom prst="straightConnector1">
            <a:avLst/>
          </a:prstGeom>
          <a:ln>
            <a:solidFill>
              <a:schemeClr val="accent4"/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/>
          <p:nvPr/>
        </p:nvSpPr>
        <p:spPr>
          <a:xfrm>
            <a:off x="7119750" y="2256700"/>
            <a:ext cx="788700" cy="523500"/>
          </a:xfrm>
          <a:prstGeom prst="rect">
            <a:avLst/>
          </a:prstGeom>
          <a:noFill/>
          <a:ln>
            <a:noFill/>
          </a:ln>
          <a:effectLst>
            <a:outerShdw blurRad="57150" dist="9525" algn="bl" rotWithShape="0">
              <a:schemeClr val="accent1">
                <a:alpha val="6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accent3"/>
              </a:solidFill>
              <a:latin typeface="Alexandria Light"/>
              <a:ea typeface="Alexandria Light"/>
              <a:cs typeface="Alexandria Light"/>
              <a:sym typeface="Alexandria Light"/>
            </a:endParaRPr>
          </a:p>
        </p:txBody>
      </p:sp>
      <p:sp>
        <p:nvSpPr>
          <p:cNvPr id="2" name="Title 1"/>
          <p:cNvSpPr/>
          <p:nvPr>
            <p:ph type="title"/>
          </p:nvPr>
        </p:nvSpPr>
        <p:spPr>
          <a:xfrm>
            <a:off x="155575" y="-85725"/>
            <a:ext cx="8867775" cy="1222375"/>
          </a:xfrm>
        </p:spPr>
        <p:txBody>
          <a:bodyPr/>
          <a:p>
            <a:r>
              <a:rPr lang="en-US" altLang="en-GB" sz="2400">
                <a:latin typeface="Arial Black" panose="020B0A04020102020204" charset="0"/>
                <a:cs typeface="Arial Black" panose="020B0A04020102020204" charset="0"/>
                <a:sym typeface="+mn-ea"/>
              </a:rPr>
              <a:t>PHISHING ATTEMPTS: LEARN TO SPOT PHISHING EMAILS</a:t>
            </a:r>
            <a:endParaRPr lang="en-US" altLang="en-GB" sz="2400"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971550" y="1347470"/>
            <a:ext cx="6343650" cy="2527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5" name="Content Placeholder 4" descr="learn how to spot a phishing email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7315" y="841375"/>
            <a:ext cx="7938135" cy="39725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type="title"/>
          </p:nvPr>
        </p:nvSpPr>
        <p:spPr>
          <a:xfrm>
            <a:off x="102870" y="79375"/>
            <a:ext cx="8324850" cy="835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ALWAYS BE CAUTIOUS - THEY CAN BE SOPHISTICATED AS THIS</a:t>
            </a:r>
            <a:endParaRPr lang="en-GB"/>
          </a:p>
        </p:txBody>
      </p:sp>
      <p:sp>
        <p:nvSpPr>
          <p:cNvPr id="5" name="Text Box 4"/>
          <p:cNvSpPr txBox="1"/>
          <p:nvPr/>
        </p:nvSpPr>
        <p:spPr>
          <a:xfrm>
            <a:off x="899795" y="1517015"/>
            <a:ext cx="5508625" cy="3028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6" name="Content Placeholder 5" descr="phishing-attack-email-exampl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83895" y="1059815"/>
            <a:ext cx="7195185" cy="37579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/>
          <p:nvPr>
            <p:ph type="title"/>
          </p:nvPr>
        </p:nvSpPr>
        <p:spPr>
          <a:xfrm>
            <a:off x="427355" y="445135"/>
            <a:ext cx="8000365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HOW DO WE STOP GETTING PHISHED?</a:t>
            </a:r>
            <a:endParaRPr lang="en-GB"/>
          </a:p>
        </p:txBody>
      </p:sp>
      <p:sp>
        <p:nvSpPr>
          <p:cNvPr id="3" name="Text Box 2"/>
          <p:cNvSpPr txBox="1"/>
          <p:nvPr/>
        </p:nvSpPr>
        <p:spPr>
          <a:xfrm>
            <a:off x="611505" y="1275715"/>
            <a:ext cx="6357620" cy="292735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I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f it’s too good to be true it probably is. 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Always be suspicious. Better safe than sorry.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342900" indent="-34290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Double check with other employees on a separate communication channel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,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For example,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 in the university phishing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email, you could confirm by calling 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the University to confirm 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about the </a:t>
            </a: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link</a:t>
            </a: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 being sent out before clicking on the email.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7"/>
          <p:cNvSpPr txBox="1"/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REMEMBER TO ALWAYS:</a:t>
            </a:r>
            <a:endParaRPr lang="en-GB"/>
          </a:p>
        </p:txBody>
      </p:sp>
      <p:sp>
        <p:nvSpPr>
          <p:cNvPr id="4" name="Text Box 3"/>
          <p:cNvSpPr txBox="1"/>
          <p:nvPr/>
        </p:nvSpPr>
        <p:spPr>
          <a:xfrm>
            <a:off x="323850" y="1066800"/>
            <a:ext cx="7640320" cy="3649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Check the URL of the website is correct.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Always be suspicious of any email requesting personal information.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Use a password manager to securely store unique passwords for each website.</a:t>
            </a:r>
            <a:endParaRPr lang="en-GB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>
              <a:buClr>
                <a:srgbClr val="FFFFFF"/>
              </a:buClr>
            </a:pPr>
            <a: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Use a secondary/side channel to double check when someone requests you to do something</a:t>
            </a:r>
            <a:r>
              <a:rPr lang="en-GB" altLang="en-US" sz="24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.</a:t>
            </a:r>
            <a:endParaRPr lang="en-GB" altLang="en-US" sz="24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7"/>
          <p:cNvSpPr txBox="1"/>
          <p:nvPr>
            <p:ph type="subTitle" idx="1"/>
          </p:nvPr>
        </p:nvSpPr>
        <p:spPr>
          <a:xfrm>
            <a:off x="899795" y="1995805"/>
            <a:ext cx="7835265" cy="18903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In </a:t>
            </a:r>
            <a:r>
              <a:rPr lang="en-GB" altLang="en-US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conclusion, phishing is a complex online threat with diverse tactics and significant implications for user security and data integrity</a:t>
            </a: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. We should be careful and vigilant of our online activities because it can be a trap to attract hackers and threat actors.</a:t>
            </a:r>
            <a:endParaRPr lang="en-US" altLang="en-GB" sz="20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  <p:cxnSp>
        <p:nvCxnSpPr>
          <p:cNvPr id="570" name="Google Shape;570;p57"/>
          <p:cNvCxnSpPr/>
          <p:nvPr/>
        </p:nvCxnSpPr>
        <p:spPr>
          <a:xfrm>
            <a:off x="1958100" y="1879425"/>
            <a:ext cx="5227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GB"/>
              <a:t>CONCLUSION</a:t>
            </a:r>
            <a:endParaRPr lang="en-US" alt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0"/>
          <p:cNvSpPr txBox="1"/>
          <p:nvPr>
            <p:ph type="title"/>
          </p:nvPr>
        </p:nvSpPr>
        <p:spPr>
          <a:xfrm>
            <a:off x="716280" y="388620"/>
            <a:ext cx="5189220" cy="11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Thanks</a:t>
            </a:r>
            <a:r>
              <a:rPr lang="en-US" altLang="en-GB" sz="4400"/>
              <a:t> </a:t>
            </a:r>
            <a:r>
              <a:rPr lang="en-US" altLang="en-GB" sz="5400"/>
              <a:t>CODEALPHA</a:t>
            </a:r>
            <a:r>
              <a:rPr lang="en-GB" sz="5400"/>
              <a:t>!</a:t>
            </a:r>
            <a:endParaRPr lang="en-GB" sz="5400"/>
          </a:p>
        </p:txBody>
      </p:sp>
      <p:sp>
        <p:nvSpPr>
          <p:cNvPr id="598" name="Google Shape;598;p60"/>
          <p:cNvSpPr txBox="1"/>
          <p:nvPr>
            <p:ph type="subTitle" idx="1"/>
          </p:nvPr>
        </p:nvSpPr>
        <p:spPr>
          <a:xfrm>
            <a:off x="716280" y="1403985"/>
            <a:ext cx="6003290" cy="1036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you have any questions?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matthewemmanuel007@gmail</a:t>
            </a:r>
            <a:r>
              <a:rPr lang="en-GB"/>
              <a:t>.com | +</a:t>
            </a:r>
            <a:r>
              <a:rPr lang="en-US" altLang="en-GB"/>
              <a:t>23408186780037 </a:t>
            </a:r>
            <a:r>
              <a:rPr lang="en-GB"/>
              <a:t>| </a:t>
            </a:r>
            <a:r>
              <a:rPr lang="en-US" altLang="en-GB"/>
              <a:t> /www.linkedin.com/in/anaeleemmanuel</a:t>
            </a:r>
            <a:endParaRPr lang="en-US" altLang="en-GB"/>
          </a:p>
        </p:txBody>
      </p:sp>
      <p:grpSp>
        <p:nvGrpSpPr>
          <p:cNvPr id="599" name="Google Shape;599;p60"/>
          <p:cNvGrpSpPr/>
          <p:nvPr/>
        </p:nvGrpSpPr>
        <p:grpSpPr>
          <a:xfrm>
            <a:off x="825455" y="2441069"/>
            <a:ext cx="491376" cy="491350"/>
            <a:chOff x="266768" y="1721375"/>
            <a:chExt cx="397907" cy="397887"/>
          </a:xfrm>
        </p:grpSpPr>
        <p:sp>
          <p:nvSpPr>
            <p:cNvPr id="600" name="Google Shape;600;p60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60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2" name="Google Shape;602;p60"/>
          <p:cNvGrpSpPr/>
          <p:nvPr/>
        </p:nvGrpSpPr>
        <p:grpSpPr>
          <a:xfrm>
            <a:off x="2167323" y="2440768"/>
            <a:ext cx="491350" cy="491350"/>
            <a:chOff x="1379798" y="1723250"/>
            <a:chExt cx="397887" cy="397887"/>
          </a:xfrm>
        </p:grpSpPr>
        <p:sp>
          <p:nvSpPr>
            <p:cNvPr id="603" name="Google Shape;603;p60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" name="Google Shape;604;p60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" name="Google Shape;605;p60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" name="Google Shape;606;p60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7" name="Google Shape;607;p60"/>
          <p:cNvGrpSpPr/>
          <p:nvPr/>
        </p:nvGrpSpPr>
        <p:grpSpPr>
          <a:xfrm>
            <a:off x="1494243" y="2440768"/>
            <a:ext cx="491324" cy="491350"/>
            <a:chOff x="864491" y="1723250"/>
            <a:chExt cx="397866" cy="397887"/>
          </a:xfrm>
        </p:grpSpPr>
        <p:sp>
          <p:nvSpPr>
            <p:cNvPr id="608" name="Google Shape;608;p60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" name="Google Shape;609;p60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" name="Google Shape;610;p60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612" name="Google Shape;612;p60"/>
          <p:cNvCxnSpPr/>
          <p:nvPr/>
        </p:nvCxnSpPr>
        <p:spPr>
          <a:xfrm>
            <a:off x="804888" y="3600146"/>
            <a:ext cx="523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 idx="21"/>
          </p:nvPr>
        </p:nvSpPr>
        <p:spPr>
          <a:xfrm>
            <a:off x="716280" y="144145"/>
            <a:ext cx="7711440" cy="60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0">
                <a:latin typeface="Alexandria SemiBold"/>
                <a:ea typeface="Alexandria SemiBold"/>
                <a:cs typeface="Alexandria SemiBold"/>
                <a:sym typeface="Alexandria SemiBold"/>
              </a:rPr>
              <a:t>TRAINING OUTLINES</a:t>
            </a:r>
            <a:endParaRPr lang="en-US" sz="2600" b="0">
              <a:latin typeface="Alexandria SemiBold"/>
              <a:ea typeface="Alexandria SemiBold"/>
              <a:cs typeface="Alexandria SemiBold"/>
              <a:sym typeface="Alexandria SemiBold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79705" y="1101090"/>
            <a:ext cx="8603615" cy="39598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sp>
        <p:nvSpPr>
          <p:cNvPr id="9" name="Text Box 8"/>
          <p:cNvSpPr txBox="1"/>
          <p:nvPr/>
        </p:nvSpPr>
        <p:spPr>
          <a:xfrm>
            <a:off x="269875" y="987425"/>
            <a:ext cx="8603615" cy="3959860"/>
          </a:xfrm>
          <a:prstGeom prst="rect">
            <a:avLst/>
          </a:prstGeom>
          <a:noFill/>
          <a:effectLst>
            <a:outerShdw blurRad="1270000" dist="50800" dir="5400000" algn="ctr" rotWithShape="0">
              <a:srgbClr val="000000">
                <a:alpha val="43000"/>
              </a:srgbClr>
            </a:outerShdw>
          </a:effectLst>
        </p:spPr>
        <p:txBody>
          <a:bodyPr wrap="square" rtlCol="0">
            <a:no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FAMILIARIZE YOURSELF WITH PHISHING: Phishing presentation goal.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INTRODUCTION TO PHISHING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FACTS ABOUT PHISHING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TYPES OF PHISHING ATTACKS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HOW PHISHING WORKS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PHISHING ATTEMPTS: E.G LEARN TO SPOT PHISHING EMAILS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ALWAYS BE CAUTIOUS - ADVANCED SOPHISTICATION EMAILS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HOW DO WE STOP GETTING PHISHED?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REMEMBER TO ALWAYS 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8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  <a:sym typeface="+mn-ea"/>
              </a:rPr>
              <a:t>CONCLUSION</a:t>
            </a:r>
            <a:endParaRPr lang="en-US" altLang="en-GB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 idx="2"/>
          </p:nvPr>
        </p:nvSpPr>
        <p:spPr>
          <a:xfrm>
            <a:off x="0" y="-20320"/>
            <a:ext cx="8841105" cy="996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PHISHING PRESENTATION GOAL </a:t>
            </a:r>
            <a:endParaRPr lang="en-GB"/>
          </a:p>
        </p:txBody>
      </p:sp>
      <p:sp>
        <p:nvSpPr>
          <p:cNvPr id="275" name="Google Shape;275;p36"/>
          <p:cNvSpPr txBox="1"/>
          <p:nvPr>
            <p:ph type="subTitle" idx="1"/>
          </p:nvPr>
        </p:nvSpPr>
        <p:spPr>
          <a:xfrm>
            <a:off x="1093470" y="1938655"/>
            <a:ext cx="4979035" cy="1086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Identifying red flags: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lnSpc>
                <a:spcPct val="90000"/>
              </a:lnSpc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sym typeface="+mn-ea"/>
              </a:rPr>
              <a:t>Teach individuals to recognize common signs of phishing emails like suspicious sender addresses, urgent requests, grammatical errors, and unusual links.  </a:t>
            </a:r>
            <a:r>
              <a:rPr lang="en-US" altLang="en-GB">
                <a:sym typeface="+mn-ea"/>
              </a:rPr>
              <a:t>  </a:t>
            </a:r>
            <a:endParaRPr lang="en-GB"/>
          </a:p>
        </p:txBody>
      </p:sp>
      <p:cxnSp>
        <p:nvCxnSpPr>
          <p:cNvPr id="276" name="Google Shape;276;p36"/>
          <p:cNvCxnSpPr/>
          <p:nvPr/>
        </p:nvCxnSpPr>
        <p:spPr>
          <a:xfrm>
            <a:off x="1185749" y="3258696"/>
            <a:ext cx="3645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4" name="Text Box 3"/>
          <p:cNvSpPr txBox="1"/>
          <p:nvPr/>
        </p:nvSpPr>
        <p:spPr>
          <a:xfrm>
            <a:off x="1647190" y="1139190"/>
            <a:ext cx="3048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60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1</a:t>
            </a:r>
            <a:endParaRPr lang="en-US" altLang="en-GB" sz="60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1" name="Google Shape;301;p39"/>
          <p:cNvCxnSpPr/>
          <p:nvPr/>
        </p:nvCxnSpPr>
        <p:spPr>
          <a:xfrm>
            <a:off x="3315700" y="3442677"/>
            <a:ext cx="465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sp>
        <p:nvSpPr>
          <p:cNvPr id="2" name="Text Box 1"/>
          <p:cNvSpPr txBox="1"/>
          <p:nvPr/>
        </p:nvSpPr>
        <p:spPr>
          <a:xfrm>
            <a:off x="3020695" y="850900"/>
            <a:ext cx="304800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en-GB" sz="600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2</a:t>
            </a:r>
            <a:endParaRPr lang="en-US" altLang="en-GB" sz="60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942340" y="1851660"/>
            <a:ext cx="6939915" cy="201676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pPr marL="0" indent="0" algn="ctr">
              <a:buNone/>
            </a:pPr>
            <a:endParaRPr lang="en-US" altLang="en-GB"/>
          </a:p>
          <a:p>
            <a:pPr marL="0" indent="0" algn="ctr">
              <a:buNone/>
            </a:pP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Raising awareness:</a:t>
            </a:r>
            <a:endParaRPr lang="en-US" altLang="en-GB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buNone/>
            </a:pP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Educate users on the dangers of phishing attacks and how they can be targeted</a:t>
            </a:r>
            <a:endParaRPr lang="en-US" altLang="en-GB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subTitle" idx="1"/>
          </p:nvPr>
        </p:nvSpPr>
        <p:spPr>
          <a:xfrm>
            <a:off x="2773680" y="876300"/>
            <a:ext cx="2952115" cy="336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/>
              <a:t>3</a:t>
            </a:r>
            <a:endParaRPr lang="en-US" altLang="en-GB" sz="6000"/>
          </a:p>
        </p:txBody>
      </p:sp>
      <p:cxnSp>
        <p:nvCxnSpPr>
          <p:cNvPr id="294" name="Google Shape;294;p38"/>
          <p:cNvCxnSpPr/>
          <p:nvPr/>
        </p:nvCxnSpPr>
        <p:spPr>
          <a:xfrm>
            <a:off x="810300" y="3760221"/>
            <a:ext cx="5108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2" name="Text Box 1"/>
          <p:cNvSpPr txBox="1"/>
          <p:nvPr/>
        </p:nvSpPr>
        <p:spPr>
          <a:xfrm>
            <a:off x="1259840" y="1419860"/>
            <a:ext cx="6185535" cy="1731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indent="0" algn="ctr">
              <a:buNone/>
            </a:pP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Safe practices:</a:t>
            </a:r>
            <a:endParaRPr lang="en-GB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  <a:p>
            <a:pPr marL="0" indent="0" algn="ctr">
              <a:buNone/>
            </a:pP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Promote best practices like verifying sender legitimacy, not clicking on suspicious links, and never sharing personal information on untrusted websites</a:t>
            </a:r>
            <a:r>
              <a:rPr lang="en-US" altLang="en-GB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 and emails</a:t>
            </a: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.</a:t>
            </a:r>
            <a:r>
              <a:rPr lang="en-GB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</a:t>
            </a:r>
            <a:endParaRPr lang="en-GB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subTitle" idx="1"/>
          </p:nvPr>
        </p:nvSpPr>
        <p:spPr>
          <a:xfrm>
            <a:off x="716280" y="1428115"/>
            <a:ext cx="4926965" cy="1386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What is phishing?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Phishing is the act of pretending to be someone, or something, to get information not usually available.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People can be gullible and curious and click on things they shouldn’t - often a link will direct to a fake login page in an attempt to steal credentials.</a:t>
            </a:r>
            <a:endParaRPr lang="en-GB" altLang="en-US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r>
              <a:rPr lang="en-GB" altLang="en-US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Attackers often pose as a trusted source, such as a company or individual, and send deceptive emails, text messages, or phone calls. The goal is to get the victim to take a specific action, like clicking a link or sharing personal information.</a:t>
            </a:r>
            <a:endParaRPr lang="en-GB"/>
          </a:p>
        </p:txBody>
      </p:sp>
      <p:sp>
        <p:nvSpPr>
          <p:cNvPr id="283" name="Google Shape;283;p37"/>
          <p:cNvSpPr txBox="1"/>
          <p:nvPr>
            <p:ph type="subTitle" idx="2"/>
          </p:nvPr>
        </p:nvSpPr>
        <p:spPr>
          <a:xfrm>
            <a:off x="683260" y="-164465"/>
            <a:ext cx="7711440" cy="1185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TO PHISHING</a:t>
            </a:r>
            <a:endParaRPr lang="en-US" altLang="en-GB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283710" y="3220085"/>
            <a:ext cx="3048000" cy="2142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4283710" y="3220085"/>
            <a:ext cx="4062730" cy="2270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9" name="Content Placeholder 3" descr="phishing 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2135" y="1852295"/>
            <a:ext cx="3140075" cy="23456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"/>
          <p:cNvSpPr txBox="1"/>
          <p:nvPr>
            <p:ph type="subTitle" idx="1"/>
          </p:nvPr>
        </p:nvSpPr>
        <p:spPr>
          <a:xfrm>
            <a:off x="539750" y="1006475"/>
            <a:ext cx="6962775" cy="1355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altLang="en-US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An interesting fact about phishing is that it is considered the most common form of cybercrime, with estimates suggesting that around 3.4 billion malicious emails are sent every day, making it a widespread threat across the internet; essentially, "fishing" for sensitive information from users through deceptive emails.</a:t>
            </a:r>
            <a:endParaRPr lang="en-GB" altLang="en-US" sz="2000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endParaRPr lang="en-GB"/>
          </a:p>
        </p:txBody>
      </p:sp>
      <p:cxnSp>
        <p:nvCxnSpPr>
          <p:cNvPr id="313" name="Google Shape;313;p40"/>
          <p:cNvCxnSpPr/>
          <p:nvPr/>
        </p:nvCxnSpPr>
        <p:spPr>
          <a:xfrm>
            <a:off x="2114575" y="1798225"/>
            <a:ext cx="4551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cxnSp>
        <p:nvCxnSpPr>
          <p:cNvPr id="314" name="Google Shape;314;p40"/>
          <p:cNvCxnSpPr/>
          <p:nvPr/>
        </p:nvCxnSpPr>
        <p:spPr>
          <a:xfrm>
            <a:off x="3196783" y="3237050"/>
            <a:ext cx="4551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90E1F1">
                <a:alpha val="50000"/>
              </a:srgbClr>
            </a:outerShdw>
          </a:effectLst>
        </p:spPr>
      </p:cxnSp>
      <p:sp>
        <p:nvSpPr>
          <p:cNvPr id="2" name="Title 1"/>
          <p:cNvSpPr/>
          <p:nvPr>
            <p:ph type="title"/>
          </p:nvPr>
        </p:nvSpPr>
        <p:spPr>
          <a:xfrm>
            <a:off x="179705" y="411480"/>
            <a:ext cx="7336790" cy="666750"/>
          </a:xfrm>
        </p:spPr>
        <p:txBody>
          <a:bodyPr/>
          <a:p>
            <a:r>
              <a:rPr lang="en-US" alt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FACTS ABOUT PHISHING</a:t>
            </a:r>
            <a:endParaRPr lang="en-US" altLang="en-GB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171700" y="2715895"/>
            <a:ext cx="4800600" cy="1426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7" name="Content Placeholder 6" descr="Phishing fact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95605" y="3291840"/>
            <a:ext cx="6078220" cy="13087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type="title"/>
          </p:nvPr>
        </p:nvSpPr>
        <p:spPr>
          <a:xfrm>
            <a:off x="171450" y="1375410"/>
            <a:ext cx="4699635" cy="28244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400" b="1">
                <a:sym typeface="+mn-ea"/>
              </a:rPr>
              <a:t>SPEAR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 </a:t>
            </a:r>
            <a:endParaRPr lang="en-GB" sz="1400"/>
          </a:p>
        </p:txBody>
      </p:sp>
      <p:pic>
        <p:nvPicPr>
          <p:cNvPr id="321" name="Google Shape;321;p41"/>
          <p:cNvPicPr preferRelativeResize="0"/>
          <p:nvPr>
            <p:ph type="pic" idx="2"/>
          </p:nvPr>
        </p:nvPicPr>
        <p:blipFill rotWithShape="1">
          <a:blip r:embed="rId1"/>
          <a:srcRect l="24720" r="24725"/>
          <a:stretch>
            <a:fillRect/>
          </a:stretch>
        </p:blipFill>
        <p:spPr>
          <a:xfrm>
            <a:off x="5243800" y="100"/>
            <a:ext cx="3900001" cy="5141730"/>
          </a:xfrm>
          <a:prstGeom prst="rect">
            <a:avLst/>
          </a:prstGeom>
        </p:spPr>
      </p:pic>
      <p:pic>
        <p:nvPicPr>
          <p:cNvPr id="322" name="Google Shape;322;p41"/>
          <p:cNvPicPr preferRelativeResize="0"/>
          <p:nvPr/>
        </p:nvPicPr>
        <p:blipFill rotWithShape="1">
          <a:blip r:embed="rId2"/>
          <a:srcRect b="35433"/>
          <a:stretch>
            <a:fillRect/>
          </a:stretch>
        </p:blipFill>
        <p:spPr>
          <a:xfrm rot="4564771">
            <a:off x="1888409" y="-1713994"/>
            <a:ext cx="11776732" cy="33861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107315" y="427990"/>
            <a:ext cx="5188585" cy="479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TYPES OF PHISHING ATTACKS</a:t>
            </a:r>
            <a:endParaRPr lang="en-US" altLang="en-GB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3"/>
          <p:cNvSpPr txBox="1"/>
          <p:nvPr>
            <p:ph type="title"/>
          </p:nvPr>
        </p:nvSpPr>
        <p:spPr>
          <a:xfrm>
            <a:off x="405130" y="346075"/>
            <a:ext cx="4192270" cy="40462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S</a:t>
            </a:r>
            <a:r>
              <a:rPr lang="en-US" altLang="en-GB" sz="1400">
                <a:latin typeface="Franklin Gothic Medium" panose="020B0603020102020204" charset="0"/>
                <a:cs typeface="Franklin Gothic Medium" panose="020B0603020102020204" charset="0"/>
                <a:sym typeface="+mn-ea"/>
              </a:rPr>
              <a:t>MS PHISHING: A sms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</a:t>
            </a:r>
            <a:endParaRPr lang="en-US" altLang="en-GB" sz="1400">
              <a:latin typeface="Franklin Gothic Medium" panose="020B0603020102020204" charset="0"/>
              <a:cs typeface="Franklin Gothic Medium" panose="020B0603020102020204" charset="0"/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860290" y="800735"/>
            <a:ext cx="3054985" cy="2040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GB" altLang="en-US"/>
          </a:p>
        </p:txBody>
      </p:sp>
      <p:pic>
        <p:nvPicPr>
          <p:cNvPr id="5" name="Content Placeholder 4" descr="sms phishsing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860290" y="1203960"/>
            <a:ext cx="3638550" cy="27920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Wave Style Thesis Defense by Slidesgo">
  <a:themeElements>
    <a:clrScheme name="Simple Light">
      <a:dk1>
        <a:srgbClr val="FFFFFF"/>
      </a:dk1>
      <a:lt1>
        <a:srgbClr val="011C38"/>
      </a:lt1>
      <a:dk2>
        <a:srgbClr val="30476B"/>
      </a:dk2>
      <a:lt2>
        <a:srgbClr val="90E1F1"/>
      </a:lt2>
      <a:accent1>
        <a:srgbClr val="44728B"/>
      </a:accent1>
      <a:accent2>
        <a:srgbClr val="C9A752"/>
      </a:accent2>
      <a:accent3>
        <a:srgbClr val="E3D47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4106</Words>
  <Application>WPS Presentation</Application>
  <PresentationFormat/>
  <Paragraphs>86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SimSun</vt:lpstr>
      <vt:lpstr>Wingdings</vt:lpstr>
      <vt:lpstr>Arial</vt:lpstr>
      <vt:lpstr>Alexandria SemiBold</vt:lpstr>
      <vt:lpstr>Commissioner</vt:lpstr>
      <vt:lpstr>Kufam</vt:lpstr>
      <vt:lpstr>Alexandria Light</vt:lpstr>
      <vt:lpstr>Open Sans</vt:lpstr>
      <vt:lpstr>Segoe Print</vt:lpstr>
      <vt:lpstr>Arial Black</vt:lpstr>
      <vt:lpstr>Bahnschrift Condensed</vt:lpstr>
      <vt:lpstr>Franklin Gothic Medium</vt:lpstr>
      <vt:lpstr>DM Sans</vt:lpstr>
      <vt:lpstr>Microsoft YaHei</vt:lpstr>
      <vt:lpstr>Arial Unicode MS</vt:lpstr>
      <vt:lpstr>Technology Wave Style Thesis Defense by Slidesgo</vt:lpstr>
      <vt:lpstr>THE SPEAR PROJECT </vt:lpstr>
      <vt:lpstr>TRAINING OUTLINES</vt:lpstr>
      <vt:lpstr>PHISHING PRESENTATION GOAL </vt:lpstr>
      <vt:lpstr>PowerPoint 演示文稿</vt:lpstr>
      <vt:lpstr>PowerPoint 演示文稿</vt:lpstr>
      <vt:lpstr>PowerPoint 演示文稿</vt:lpstr>
      <vt:lpstr>FACTS ABOUT PHISHING</vt:lpstr>
      <vt:lpstr>SPEAR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 </vt:lpstr>
      <vt:lpstr>SMS PHISHING: A spear phishing attack is a highly targeted form of phishing where cybercriminals send personalized emails to specific individuals or organizations, using information gathered about the target to craft a convincing message designed to trick them into revealing sensitive data, downloading malware, or taking other harmful actions, often by pretending to be a trusted source like a colleague or company executive; essentially, it's a phishing attack that is specifically tailored to a single person or group, making it much more likely to succeed than a generic phishing email.</vt:lpstr>
      <vt:lpstr>PHISHING ATTEMPTS: LEARN TO SPOT PHISHING EMAILS</vt:lpstr>
      <vt:lpstr>ALWAYS BE CAUTIOUS - THEY CAN BE SOPHISTICATED AS THIS</vt:lpstr>
      <vt:lpstr>HOW DO WE STOP GETTING PHISHED?</vt:lpstr>
      <vt:lpstr>REMEMBER TO ALWAYS:</vt:lpstr>
      <vt:lpstr>CONCLUSION</vt:lpstr>
      <vt:lpstr>Thanks CODEALPHA!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SPEAR PROJECT </dc:title>
  <dc:creator/>
  <cp:lastModifiedBy>WPS_1705019168</cp:lastModifiedBy>
  <cp:revision>3</cp:revision>
  <dcterms:created xsi:type="dcterms:W3CDTF">2024-12-10T13:53:00Z</dcterms:created>
  <dcterms:modified xsi:type="dcterms:W3CDTF">2024-12-12T14:14:50Z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1057ADA00B094CA893B708F69CAB357E_12</vt:lpwstr>
  </property>
  <property fmtid="{D5CDD505-2E9C-101B-9397-08002B2CF9AE}" pid="3" name="KSOProductBuildVer">
    <vt:lpwstr>2057-12.2.0.18639</vt:lpwstr>
  </property>
</Properties>
</file>